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89" r:id="rId2"/>
    <p:sldId id="269" r:id="rId3"/>
    <p:sldId id="293" r:id="rId4"/>
    <p:sldId id="291" r:id="rId5"/>
    <p:sldId id="287" r:id="rId6"/>
    <p:sldId id="272" r:id="rId7"/>
    <p:sldId id="276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70" autoAdjust="0"/>
  </p:normalViewPr>
  <p:slideViewPr>
    <p:cSldViewPr>
      <p:cViewPr varScale="1">
        <p:scale>
          <a:sx n="63" d="100"/>
          <a:sy n="63" d="100"/>
        </p:scale>
        <p:origin x="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50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1ECAD-E397-4584-ADCA-843D4FC6F40C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6DAB0-AE39-4C5D-BE52-ABAE164CA0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71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6DAB0-AE39-4C5D-BE52-ABAE164CA0F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46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6DAB0-AE39-4C5D-BE52-ABAE164CA0F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6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2700"/>
            <a:ext cx="7848601" cy="6616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87544" y="1676400"/>
            <a:ext cx="6172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000" dirty="0"/>
              <a:t> </a:t>
            </a:r>
            <a:r>
              <a:rPr lang="bn-BD" sz="19900" b="1" dirty="0">
                <a:solidFill>
                  <a:srgbClr val="FFFF00"/>
                </a:solidFill>
              </a:rPr>
              <a:t>শুভেচ্ছা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44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8465" y="4478990"/>
            <a:ext cx="4472152" cy="2074209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মোঃআলেক উদ্দিন  আইডি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১৮                 গোপালপুর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উচ্চ বিদ্যালয়                       লালপুর,নাটোর ।</a:t>
            </a: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0" y="3363000"/>
            <a:ext cx="2981907" cy="76944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BD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4000" dirty="0"/>
          </a:p>
        </p:txBody>
      </p:sp>
      <p:sp>
        <p:nvSpPr>
          <p:cNvPr id="12" name="Down Ribbon 11"/>
          <p:cNvSpPr/>
          <p:nvPr/>
        </p:nvSpPr>
        <p:spPr>
          <a:xfrm>
            <a:off x="0" y="-196518"/>
            <a:ext cx="8077200" cy="2514837"/>
          </a:xfrm>
          <a:prstGeom prst="ribbon">
            <a:avLst>
              <a:gd name="adj1" fmla="val 19223"/>
              <a:gd name="adj2" fmla="val 73408"/>
            </a:avLst>
          </a:prstGeom>
          <a:blipFill>
            <a:blip r:embed="rId2"/>
            <a:tile tx="0" ty="0" sx="100000" sy="100000" flip="none" algn="tl"/>
          </a:blipFill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74341" y="523460"/>
            <a:ext cx="541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2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16450"/>
            <a:ext cx="3352799" cy="35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5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533400"/>
            <a:ext cx="50292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b="1" dirty="0" smtClean="0"/>
              <a:t>পাঠ পরিচিতি</a:t>
            </a:r>
            <a:endParaRPr lang="en-US" sz="8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2590800"/>
            <a:ext cx="4343400" cy="28007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শ্রেণীঃ-৭ম</a:t>
            </a:r>
          </a:p>
          <a:p>
            <a:r>
              <a:rPr lang="bn-BD" sz="4400" dirty="0" smtClean="0"/>
              <a:t>বিষয়ঃ-বিজ্ঞান </a:t>
            </a:r>
          </a:p>
          <a:p>
            <a:r>
              <a:rPr lang="bn-BD" sz="4400" dirty="0" smtClean="0"/>
              <a:t>অধ্যায়ঃ-প্রথম</a:t>
            </a:r>
          </a:p>
          <a:p>
            <a:r>
              <a:rPr lang="bn-BD" sz="4400" dirty="0" smtClean="0"/>
              <a:t>তারিখঃ ২৮/১০/২০১৩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2176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4114800" cy="26799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371599"/>
            <a:ext cx="4191000" cy="267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191000"/>
            <a:ext cx="41910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91000"/>
            <a:ext cx="4114800" cy="243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240047"/>
            <a:ext cx="8686800" cy="7078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r>
              <a:rPr lang="bn-BD" sz="4000" dirty="0" smtClean="0">
                <a:solidFill>
                  <a:srgbClr val="FF0000"/>
                </a:solidFill>
              </a:rPr>
              <a:t>নিচের ছবি গুলো দেখে বলতে হবে এগুলো কিসের ছবি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87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7630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8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r>
              <a:rPr lang="en-US" sz="8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:-</a:t>
            </a:r>
            <a:endParaRPr lang="en-US" sz="88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895600"/>
            <a:ext cx="8534400" cy="14465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ও ব্যাকটেরিয়া 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28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1621" y="304800"/>
            <a:ext cx="533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8800" b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286000"/>
            <a:ext cx="6934200" cy="21236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শিক্ষাথীরা-</a:t>
            </a:r>
            <a:endParaRPr lang="bn-BD" sz="5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ভাইরাস ও ব্যাকটেরিয়া কী তা বলতে পারবে 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ভাইরাস </a:t>
            </a:r>
            <a:r>
              <a:rPr lang="bn-BD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 এর গঠন লিখতে পারবে।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ব্যাকটেরিয়ার প্রয়োজনীয়তা বর্ননা করতে পারবে ।  </a:t>
            </a:r>
            <a:endParaRPr lang="en-US" sz="32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3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299889"/>
            <a:ext cx="29718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572000"/>
            <a:ext cx="76200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ও ব্যাকটেরিয়া বলতে কী বুঝ ?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12017" y="807721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[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65766"/>
            <a:ext cx="4038600" cy="26014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834" y="1665766"/>
            <a:ext cx="4054366" cy="260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4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381000"/>
            <a:ext cx="33528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সমাধান</a:t>
            </a:r>
            <a:endParaRPr lang="en-US" sz="66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00200"/>
            <a:ext cx="8839200" cy="255454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ভাইরাসঃ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ভাইরাস হল নিউক্লিক এসিড ও প্রোটিন দ্বারা গঠিত অকোষীয় জীব ।</a:t>
            </a:r>
          </a:p>
          <a:p>
            <a:r>
              <a:rPr lang="bn-BD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ব্যকটেরিয়াঃ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ব্যাকটেরিয়া হল আদি নিউক্লিয়াসযুক্ত , অসবুজ , অকোষী অনুবীক্ষণিক জীব ।</a:t>
            </a:r>
          </a:p>
        </p:txBody>
      </p:sp>
    </p:spTree>
    <p:extLst>
      <p:ext uri="{BB962C8B-B14F-4D97-AF65-F5344CB8AC3E}">
        <p14:creationId xmlns:p14="http://schemas.microsoft.com/office/powerpoint/2010/main" val="70281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15182"/>
            <a:ext cx="36576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কর্মপত্র-২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4572000"/>
            <a:ext cx="87630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 ও ব্যাকটেরিয়া এর গঠন লিখ 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05600" y="988828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C00000"/>
                </a:solidFill>
              </a:rPr>
              <a:t>[ জোড়ায় কাজ ]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48601"/>
            <a:ext cx="3606800" cy="28329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53761"/>
            <a:ext cx="3733799" cy="283295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861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52400"/>
            <a:ext cx="586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সমাধান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057400"/>
            <a:ext cx="8763000" cy="8925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ভাইরাসঃ</a:t>
            </a:r>
            <a:r>
              <a:rPr lang="bn-BD" sz="24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4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ভাইরাস এর দেহ প্রোটিন আবরন ও নিউক্লিক এসিড নিয়া গঠিত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২। </a:t>
            </a:r>
            <a:r>
              <a:rPr lang="bn-BD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এর দেহ মাথা ,লেজ ও স্পর্শকতন্তু থাকে ।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572000"/>
            <a:ext cx="8763000" cy="9541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ব্যকটেরিয়াঃ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১। ব্যাকটেরিয়ার দেহ শুধুমাত্র ডিএনএ নিউক্লিক এসিড নিয়ে গঠিত </a:t>
            </a:r>
          </a:p>
          <a:p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২। </a:t>
            </a:r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ব্যাকটেরিয়ার দেহ কোষ প্রাচীর </a:t>
            </a:r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 গঠিত 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13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5799" y="9795"/>
            <a:ext cx="4724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কর্মপত্র-৩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715000"/>
            <a:ext cx="86868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ব্যাকটেরিয়ার প্রয়োজনীয়তা বর্ননা কর  ?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75358" y="839793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 দলীয় কাজ ]</a:t>
            </a:r>
            <a:endParaRPr lang="en-US" sz="2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29503"/>
            <a:ext cx="3657600" cy="1962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81246"/>
            <a:ext cx="3759200" cy="20104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55" y="3471441"/>
            <a:ext cx="3652345" cy="1962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71441"/>
            <a:ext cx="3759199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3962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</a:rPr>
              <a:t>সমাধান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438400"/>
            <a:ext cx="8763000" cy="31700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ব্যাকটেরিয়ার প্রায়োজনীয়তাঃ-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মৃত জীবদেহ ও জৈব আবর্জনা পচাতে সাহায্য করে ।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পাট থেকে আঁশ ছাড়াতে ব্যাকটেরিয়া সাহায্য করে 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৩।দই  তৈরি করতেও ব্যাকটেরিয়ার নিতে ইয় ।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বিভিন্ন জীবনরক্ষাকারী এন্টিবায়োটিক তৈরী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 । </a:t>
            </a:r>
          </a:p>
        </p:txBody>
      </p:sp>
    </p:spTree>
    <p:extLst>
      <p:ext uri="{BB962C8B-B14F-4D97-AF65-F5344CB8AC3E}">
        <p14:creationId xmlns:p14="http://schemas.microsoft.com/office/powerpoint/2010/main" val="22210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152400"/>
            <a:ext cx="50292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981200"/>
            <a:ext cx="8763000" cy="29238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ভাইরাস অকোষীয় কারন  ---</a:t>
            </a:r>
          </a:p>
          <a:p>
            <a:r>
              <a:rPr lang="bn-BD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কোষ প্রাচীর নেই । খ) ডিএনএ নেই ।গ) আরএনএ নেই ঘ) প্রোটিন নেই  ।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বসন্ত রোগ সৃষ্টি করে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ক) ভাইরাস খ) ব্যাকটেরিয়া গ) ভাইরাস ও ব্যাকটেরিয়া  ঘ)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T2-</a:t>
            </a:r>
            <a:r>
              <a:rPr lang="bn-BD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।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ব্যাকটেরিয়া আবিস্কারকের নাম কী ?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নিউটন খ) এরিস্টোটল গ) লিউয়েন হুক ঘ)আলেক  জেন্ডার ।</a:t>
            </a:r>
          </a:p>
        </p:txBody>
      </p:sp>
    </p:spTree>
    <p:extLst>
      <p:ext uri="{BB962C8B-B14F-4D97-AF65-F5344CB8AC3E}">
        <p14:creationId xmlns:p14="http://schemas.microsoft.com/office/powerpoint/2010/main" val="22957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85800"/>
            <a:ext cx="6248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3657600"/>
            <a:ext cx="88392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</a:rPr>
              <a:t>২</a:t>
            </a:r>
            <a:r>
              <a:rPr lang="bn-BD" sz="3600" dirty="0">
                <a:solidFill>
                  <a:srgbClr val="0070C0"/>
                </a:solidFill>
              </a:rPr>
              <a:t>। ভাইরাস  ও ব্যাকটেরিয়ার মধ্যে পার্থক্য কী </a:t>
            </a:r>
            <a:r>
              <a:rPr lang="bn-BD" sz="3600" dirty="0" smtClean="0">
                <a:solidFill>
                  <a:srgbClr val="0070C0"/>
                </a:solidFill>
              </a:rPr>
              <a:t> কী ত লিখ ?</a:t>
            </a:r>
            <a:endParaRPr lang="bn-BD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98963"/>
            <a:ext cx="3810000" cy="2209800"/>
          </a:xfrm>
          <a:prstGeom prst="rect">
            <a:avLst/>
          </a:prstGeom>
        </p:spPr>
      </p:pic>
      <p:sp>
        <p:nvSpPr>
          <p:cNvPr id="5" name="Double Wave 4"/>
          <p:cNvSpPr/>
          <p:nvPr/>
        </p:nvSpPr>
        <p:spPr>
          <a:xfrm>
            <a:off x="838200" y="-27296"/>
            <a:ext cx="4343400" cy="3151495"/>
          </a:xfrm>
          <a:prstGeom prst="double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95400" y="651999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</p:txBody>
      </p:sp>
      <p:sp>
        <p:nvSpPr>
          <p:cNvPr id="7" name="Frame 6"/>
          <p:cNvSpPr/>
          <p:nvPr/>
        </p:nvSpPr>
        <p:spPr>
          <a:xfrm>
            <a:off x="6019800" y="213181"/>
            <a:ext cx="2743200" cy="6096000"/>
          </a:xfrm>
          <a:prstGeom prst="fram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10375" y="906690"/>
            <a:ext cx="1162050" cy="470898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</a:rPr>
              <a:t>সবাইকে</a:t>
            </a:r>
            <a:endParaRPr lang="en-US" sz="7200" dirty="0">
              <a:solidFill>
                <a:srgbClr val="FF0000"/>
              </a:solidFill>
            </a:endParaRP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1652</TotalTime>
  <Words>312</Words>
  <Application>Microsoft Office PowerPoint</Application>
  <PresentationFormat>On-screen Show (4:3)</PresentationFormat>
  <Paragraphs>53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  রুবিনা ফেরদৌস আরা লেই</dc:title>
  <dc:creator/>
  <cp:lastModifiedBy>DOEL</cp:lastModifiedBy>
  <cp:revision>304</cp:revision>
  <dcterms:created xsi:type="dcterms:W3CDTF">2006-08-16T00:00:00Z</dcterms:created>
  <dcterms:modified xsi:type="dcterms:W3CDTF">2013-10-28T05:58:06Z</dcterms:modified>
</cp:coreProperties>
</file>